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6"/>
  </p:notesMasterIdLst>
  <p:sldIdLst>
    <p:sldId id="298" r:id="rId2"/>
    <p:sldId id="297" r:id="rId3"/>
    <p:sldId id="299" r:id="rId4"/>
    <p:sldId id="300" r:id="rId5"/>
  </p:sldIdLst>
  <p:sldSz cx="85502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E45"/>
    <a:srgbClr val="F68186"/>
    <a:srgbClr val="F0677A"/>
    <a:srgbClr val="F0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5"/>
    <p:restoredTop sz="96327"/>
  </p:normalViewPr>
  <p:slideViewPr>
    <p:cSldViewPr snapToGrid="0">
      <p:cViewPr>
        <p:scale>
          <a:sx n="194" d="100"/>
          <a:sy n="194" d="100"/>
        </p:scale>
        <p:origin x="-976" y="-1048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5600" y="1143000"/>
            <a:ext cx="3606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28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271" y="1197187"/>
            <a:ext cx="7267734" cy="2546773"/>
          </a:xfrm>
        </p:spPr>
        <p:txBody>
          <a:bodyPr anchor="b"/>
          <a:lstStyle>
            <a:lvl1pPr algn="ctr"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785" y="3842174"/>
            <a:ext cx="6412706" cy="1766146"/>
          </a:xfrm>
        </p:spPr>
        <p:txBody>
          <a:bodyPr/>
          <a:lstStyle>
            <a:lvl1pPr marL="0" indent="0" algn="ctr">
              <a:buNone/>
              <a:defRPr sz="2244"/>
            </a:lvl1pPr>
            <a:lvl2pPr marL="427528" indent="0" algn="ctr">
              <a:buNone/>
              <a:defRPr sz="1870"/>
            </a:lvl2pPr>
            <a:lvl3pPr marL="855055" indent="0" algn="ctr">
              <a:buNone/>
              <a:defRPr sz="1683"/>
            </a:lvl3pPr>
            <a:lvl4pPr marL="1282583" indent="0" algn="ctr">
              <a:buNone/>
              <a:defRPr sz="1496"/>
            </a:lvl4pPr>
            <a:lvl5pPr marL="1710111" indent="0" algn="ctr">
              <a:buNone/>
              <a:defRPr sz="1496"/>
            </a:lvl5pPr>
            <a:lvl6pPr marL="2137639" indent="0" algn="ctr">
              <a:buNone/>
              <a:defRPr sz="1496"/>
            </a:lvl6pPr>
            <a:lvl7pPr marL="2565166" indent="0" algn="ctr">
              <a:buNone/>
              <a:defRPr sz="1496"/>
            </a:lvl7pPr>
            <a:lvl8pPr marL="2992694" indent="0" algn="ctr">
              <a:buNone/>
              <a:defRPr sz="1496"/>
            </a:lvl8pPr>
            <a:lvl9pPr marL="3420222" indent="0" algn="ctr">
              <a:buNone/>
              <a:defRPr sz="14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78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8791" y="389467"/>
            <a:ext cx="184365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7832" y="389467"/>
            <a:ext cx="542408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79" y="1823722"/>
            <a:ext cx="7374612" cy="3042919"/>
          </a:xfrm>
        </p:spPr>
        <p:txBody>
          <a:bodyPr anchor="b"/>
          <a:lstStyle>
            <a:lvl1pPr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79" y="4895429"/>
            <a:ext cx="7374612" cy="1600199"/>
          </a:xfrm>
        </p:spPr>
        <p:txBody>
          <a:bodyPr/>
          <a:lstStyle>
            <a:lvl1pPr marL="0" indent="0">
              <a:buNone/>
              <a:defRPr sz="2244">
                <a:solidFill>
                  <a:schemeClr val="tx1"/>
                </a:solidFill>
              </a:defRPr>
            </a:lvl1pPr>
            <a:lvl2pPr marL="427528" indent="0">
              <a:buNone/>
              <a:defRPr sz="1870">
                <a:solidFill>
                  <a:schemeClr val="tx1">
                    <a:tint val="75000"/>
                  </a:schemeClr>
                </a:solidFill>
              </a:defRPr>
            </a:lvl2pPr>
            <a:lvl3pPr marL="855055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3pPr>
            <a:lvl4pPr marL="1282583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4pPr>
            <a:lvl5pPr marL="171011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5pPr>
            <a:lvl6pPr marL="2137639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6pPr>
            <a:lvl7pPr marL="2565166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7pPr>
            <a:lvl8pPr marL="2992694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8pPr>
            <a:lvl9pPr marL="3420222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5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31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8577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389468"/>
            <a:ext cx="7374612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946" y="1793241"/>
            <a:ext cx="3617167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46" y="2672080"/>
            <a:ext cx="361716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28577" y="1793241"/>
            <a:ext cx="3634981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28577" y="2672080"/>
            <a:ext cx="36349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78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980" y="1053255"/>
            <a:ext cx="4328577" cy="5198533"/>
          </a:xfrm>
        </p:spPr>
        <p:txBody>
          <a:bodyPr/>
          <a:lstStyle>
            <a:lvl1pPr>
              <a:defRPr sz="2992"/>
            </a:lvl1pPr>
            <a:lvl2pPr>
              <a:defRPr sz="2618"/>
            </a:lvl2pPr>
            <a:lvl3pPr>
              <a:defRPr sz="2244"/>
            </a:lvl3pPr>
            <a:lvl4pPr>
              <a:defRPr sz="1870"/>
            </a:lvl4pPr>
            <a:lvl5pPr>
              <a:defRPr sz="1870"/>
            </a:lvl5pPr>
            <a:lvl6pPr>
              <a:defRPr sz="1870"/>
            </a:lvl6pPr>
            <a:lvl7pPr>
              <a:defRPr sz="1870"/>
            </a:lvl7pPr>
            <a:lvl8pPr>
              <a:defRPr sz="1870"/>
            </a:lvl8pPr>
            <a:lvl9pPr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2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34980" y="1053255"/>
            <a:ext cx="4328577" cy="5198533"/>
          </a:xfrm>
        </p:spPr>
        <p:txBody>
          <a:bodyPr anchor="t"/>
          <a:lstStyle>
            <a:lvl1pPr marL="0" indent="0">
              <a:buNone/>
              <a:defRPr sz="2992"/>
            </a:lvl1pPr>
            <a:lvl2pPr marL="427528" indent="0">
              <a:buNone/>
              <a:defRPr sz="2618"/>
            </a:lvl2pPr>
            <a:lvl3pPr marL="855055" indent="0">
              <a:buNone/>
              <a:defRPr sz="2244"/>
            </a:lvl3pPr>
            <a:lvl4pPr marL="1282583" indent="0">
              <a:buNone/>
              <a:defRPr sz="1870"/>
            </a:lvl4pPr>
            <a:lvl5pPr marL="1710111" indent="0">
              <a:buNone/>
              <a:defRPr sz="1870"/>
            </a:lvl5pPr>
            <a:lvl6pPr marL="2137639" indent="0">
              <a:buNone/>
              <a:defRPr sz="1870"/>
            </a:lvl6pPr>
            <a:lvl7pPr marL="2565166" indent="0">
              <a:buNone/>
              <a:defRPr sz="1870"/>
            </a:lvl7pPr>
            <a:lvl8pPr marL="2992694" indent="0">
              <a:buNone/>
              <a:defRPr sz="1870"/>
            </a:lvl8pPr>
            <a:lvl9pPr marL="3420222" indent="0">
              <a:buNone/>
              <a:defRPr sz="18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7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32" y="389468"/>
            <a:ext cx="7374612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2" y="1947333"/>
            <a:ext cx="7374612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831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2/4/2023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2279" y="6780108"/>
            <a:ext cx="288571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8632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5055" rtl="0" eaLnBrk="1" latinLnBrk="0" hangingPunct="1">
        <a:lnSpc>
          <a:spcPct val="90000"/>
        </a:lnSpc>
        <a:spcBef>
          <a:spcPct val="0"/>
        </a:spcBef>
        <a:buNone/>
        <a:defRPr sz="41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764" indent="-213764" algn="l" defTabSz="855055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2618" kern="1200">
          <a:solidFill>
            <a:schemeClr val="tx1"/>
          </a:solidFill>
          <a:latin typeface="+mn-lt"/>
          <a:ea typeface="+mn-ea"/>
          <a:cs typeface="+mn-cs"/>
        </a:defRPr>
      </a:lvl1pPr>
      <a:lvl2pPr marL="64129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068819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0" kern="1200">
          <a:solidFill>
            <a:schemeClr val="tx1"/>
          </a:solidFill>
          <a:latin typeface="+mn-lt"/>
          <a:ea typeface="+mn-ea"/>
          <a:cs typeface="+mn-cs"/>
        </a:defRPr>
      </a:lvl3pPr>
      <a:lvl4pPr marL="1496347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923875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778930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3206458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633986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1pPr>
      <a:lvl2pPr marL="427528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55055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282583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710111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137639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565166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2992694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420222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.png"/><Relationship Id="rId5" Type="http://schemas.openxmlformats.org/officeDocument/2006/relationships/image" Target="../media/image12.emf"/><Relationship Id="rId1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9025EDC-CC86-1ACF-DDB2-0C3869668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04"/>
          <a:stretch/>
        </p:blipFill>
        <p:spPr>
          <a:xfrm>
            <a:off x="92279" y="1829243"/>
            <a:ext cx="5515031" cy="334607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29" y="636994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87890" y="1641708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505961" y="172441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136014" y="2693998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135359" y="2023015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175588" y="341334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553202" y="1930908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490509" y="3425119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175584" y="3602140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187160" y="1721739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492020" y="619982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636" y="482269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465374" y="275483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082334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1" y="613078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3" y="882518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197506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74612" y="0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171234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291156" y="412915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401156" y="349712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1594616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291" y="736396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17124" y="1007995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1820114" y="403928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2278" y="613078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323794" y="40744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337666" y="1272595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7DDDAF-36CE-6BEF-3E76-836256EF34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3384" r="66515"/>
          <a:stretch/>
        </p:blipFill>
        <p:spPr>
          <a:xfrm>
            <a:off x="1789265" y="3329896"/>
            <a:ext cx="1420782" cy="5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682277F-12CF-6541-7014-2C71DBE1F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1" t="39886" r="868" b="37916"/>
          <a:stretch/>
        </p:blipFill>
        <p:spPr>
          <a:xfrm>
            <a:off x="5389145" y="3057683"/>
            <a:ext cx="419869" cy="832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D8C7B9-E432-A2E1-D716-8D5F5C2EC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7" t="48823" r="18582" b="27652"/>
          <a:stretch/>
        </p:blipFill>
        <p:spPr>
          <a:xfrm>
            <a:off x="4863046" y="3641625"/>
            <a:ext cx="453752" cy="435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6C6E3B-CCA9-3BF9-6D91-A022EF886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7" t="27197" r="18582" b="51177"/>
          <a:stretch/>
        </p:blipFill>
        <p:spPr>
          <a:xfrm>
            <a:off x="4863046" y="2878341"/>
            <a:ext cx="453752" cy="400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FF93C8-C8E0-B8DE-0476-ADF37AD3B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7" t="3744" r="18582" b="72803"/>
          <a:stretch/>
        </p:blipFill>
        <p:spPr>
          <a:xfrm>
            <a:off x="4863046" y="2094551"/>
            <a:ext cx="453752" cy="434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DE93E4-5285-2C34-188E-C0427623E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4" r="52873" b="3724"/>
          <a:stretch/>
        </p:blipFill>
        <p:spPr>
          <a:xfrm>
            <a:off x="3807027" y="1910252"/>
            <a:ext cx="1132835" cy="3114045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4" t="9115" r="52907" b="50000"/>
          <a:stretch/>
        </p:blipFill>
        <p:spPr>
          <a:xfrm>
            <a:off x="4519030" y="793241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89"/>
          <a:stretch/>
        </p:blipFill>
        <p:spPr>
          <a:xfrm>
            <a:off x="3532541" y="705908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52" y="703311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715" r="48277" b="27604"/>
          <a:stretch/>
        </p:blipFill>
        <p:spPr>
          <a:xfrm>
            <a:off x="32104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23"/>
          <a:stretch/>
        </p:blipFill>
        <p:spPr>
          <a:xfrm>
            <a:off x="1996343" y="1909225"/>
            <a:ext cx="1531791" cy="317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6626" y="178839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35" r="52942" b="30369"/>
          <a:stretch/>
        </p:blipFill>
        <p:spPr>
          <a:xfrm>
            <a:off x="1812923" y="197029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2" r="90290" b="35495"/>
          <a:stretch/>
        </p:blipFill>
        <p:spPr>
          <a:xfrm>
            <a:off x="1812922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15" t="68723" r="7155" b="-1268"/>
          <a:stretch/>
        </p:blipFill>
        <p:spPr>
          <a:xfrm>
            <a:off x="157635" y="4302489"/>
            <a:ext cx="1864494" cy="71008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49514" y="651888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95130" y="514175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22868" y="307389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139828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5" y="644984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07" y="914424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55000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34402" y="627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395160" y="130450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228728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458650" y="381618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652110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4618" y="1039901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877608" y="435834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381288" y="439347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348650" y="444821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617702" y="177204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860330" y="413771"/>
            <a:ext cx="2554764" cy="4645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5860330" y="664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3894390" y="2687359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3866479" y="344306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3894389" y="4211666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4779958" y="185266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4779636" y="2662549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4779636" y="344720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4785896" y="4221175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93" y="1583317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99654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7EBC41-FC6C-DC9E-F052-B7A81A11F507}"/>
              </a:ext>
            </a:extLst>
          </p:cNvPr>
          <p:cNvSpPr txBox="1"/>
          <p:nvPr/>
        </p:nvSpPr>
        <p:spPr>
          <a:xfrm>
            <a:off x="4151712" y="301370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97390-2995-92D2-FBEE-E78BFF6B5BC1}"/>
              </a:ext>
            </a:extLst>
          </p:cNvPr>
          <p:cNvGrpSpPr/>
          <p:nvPr/>
        </p:nvGrpSpPr>
        <p:grpSpPr>
          <a:xfrm>
            <a:off x="4414413" y="3170141"/>
            <a:ext cx="2787617" cy="2725618"/>
            <a:chOff x="3911175" y="3076356"/>
            <a:chExt cx="3024603" cy="2957333"/>
          </a:xfrm>
        </p:grpSpPr>
        <p:pic>
          <p:nvPicPr>
            <p:cNvPr id="105" name="Picture 10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4E0B29-28FA-83F1-A58E-10858E182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49FC3AD-F2FC-AEC5-9C71-ADAEB70B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689F628-879D-BD7D-5C05-81D0FAB4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106" name="Picture 10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9A64F0E-E24E-5DC3-F0B5-982AD186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E8748-0E25-FDFA-9316-3B25D4018037}"/>
              </a:ext>
            </a:extLst>
          </p:cNvPr>
          <p:cNvGrpSpPr/>
          <p:nvPr/>
        </p:nvGrpSpPr>
        <p:grpSpPr>
          <a:xfrm>
            <a:off x="782989" y="82172"/>
            <a:ext cx="5091661" cy="1253763"/>
            <a:chOff x="40352" y="272237"/>
            <a:chExt cx="4789246" cy="11792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FC60B32-34ED-CEC9-11AE-ADA777C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618" y="450077"/>
              <a:ext cx="688962" cy="70893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6CFFC-1495-22AF-98B5-3254D8170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37" y="616736"/>
              <a:ext cx="0" cy="1996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FDA006-4CC4-98FD-4563-3270229E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352" y="479023"/>
              <a:ext cx="1354885" cy="84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DD3DDE-BC33-3051-B0A9-E945CD4AE6D2}"/>
                </a:ext>
              </a:extLst>
            </p:cNvPr>
            <p:cNvSpPr txBox="1"/>
            <p:nvPr/>
          </p:nvSpPr>
          <p:spPr>
            <a:xfrm>
              <a:off x="368091" y="272237"/>
              <a:ext cx="698364" cy="21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Features</a:t>
              </a:r>
              <a:endParaRPr lang="en-AU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FBDE14-7158-B9B9-F5DD-FF958451068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0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77C3B7B1-58BA-5595-4839-D008B12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8" y="609832"/>
              <a:ext cx="178354" cy="19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DA2F96-CA7A-8EC9-DC4E-35C3D26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30" y="879273"/>
              <a:ext cx="794074" cy="135392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B827487-6BFC-3911-5F69-D94BD091E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2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33FB3A-63A3-E36D-7F30-14B7DD88755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33" y="933372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CDE23F-CDB6-BB53-9891-0839DE02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19841" y="1004750"/>
              <a:ext cx="670176" cy="4467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BA302-C7D1-EE78-2D92-DD5380AB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4422" y="326750"/>
              <a:ext cx="1726710" cy="990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8D26B0-17F5-CA96-DF85-A13BB475DD65}"/>
                </a:ext>
              </a:extLst>
            </p:cNvPr>
            <p:cNvSpPr txBox="1"/>
            <p:nvPr/>
          </p:nvSpPr>
          <p:spPr>
            <a:xfrm>
              <a:off x="3805589" y="1103126"/>
              <a:ext cx="1024009" cy="238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7F8CE9-265B-2B05-3A0F-2AF4D648A71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22" y="915818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9948B-34FD-F6D8-C69E-8DA3A9BFE28F}"/>
              </a:ext>
            </a:extLst>
          </p:cNvPr>
          <p:cNvGrpSpPr/>
          <p:nvPr/>
        </p:nvGrpSpPr>
        <p:grpSpPr>
          <a:xfrm>
            <a:off x="490868" y="3005838"/>
            <a:ext cx="3635668" cy="2931765"/>
            <a:chOff x="-47538" y="2935499"/>
            <a:chExt cx="3635668" cy="293176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436A1E-04DA-2863-5487-6282D1FB69C2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D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D119063-C40D-7B91-BF12-6AE7121378BA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78" name="Picture 7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A2563A7F-9B4C-FD38-81A6-C8263318B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C7DE06E3-C1D1-8A01-9B91-741D16E36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DE86BA3-8E0A-F5C6-2F1B-82C711CBA9BB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80" name="Picture 7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DFB668B9-DF89-BEE0-7B7E-1B8173F63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F1A39F3-0685-C227-3C60-BB2A7BD0E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16" name="Picture 11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E698D1A-450D-3367-D496-EC6A0998B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17" name="Picture 11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73EBA45-0413-2662-A82A-77B0B397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786573-7F6E-49CD-8106-5FDBD6E591D8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AE3046-844D-1E89-5097-92BE7A2E9BAA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7DB965-280F-EECF-1A01-492D899C53DD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4F3A80-A654-B4C4-ABA8-17340FFD6F72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81" name="Picture 8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9F0EC91-C2D2-66A7-F2C9-9B5FCEBDA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AF38625-E979-DF25-623D-F016A558C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21D1B14F-EC09-521C-29C7-FD79D5544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F6AD1F4-04BE-03C4-0D4F-751635C637D8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572644-15FB-929C-9F50-2681DDA0F71D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12" name="Picture 111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040BB7E-A9B3-1578-1C6E-A547F4CC3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119" name="Picture 118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567CBEC-7340-BF31-88D1-55875DF5E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1425AA-F9F8-93E0-C5FE-DEAF55A46805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386362B-C4C8-198D-9DA1-7863FBBEED6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93430" y="1602456"/>
            <a:ext cx="1966121" cy="139570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7FA3A52-527F-59F4-3643-B5F856BF7E4E}"/>
              </a:ext>
            </a:extLst>
          </p:cNvPr>
          <p:cNvSpPr txBox="1"/>
          <p:nvPr/>
        </p:nvSpPr>
        <p:spPr>
          <a:xfrm>
            <a:off x="1117982" y="1527293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FB3D0-37F1-15F6-3400-25FE3BC77BBF}"/>
              </a:ext>
            </a:extLst>
          </p:cNvPr>
          <p:cNvSpPr txBox="1"/>
          <p:nvPr/>
        </p:nvSpPr>
        <p:spPr>
          <a:xfrm>
            <a:off x="1476808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0463AC-488F-CDB8-A503-A62A17794363}"/>
              </a:ext>
            </a:extLst>
          </p:cNvPr>
          <p:cNvSpPr txBox="1"/>
          <p:nvPr/>
        </p:nvSpPr>
        <p:spPr>
          <a:xfrm>
            <a:off x="2174454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2739433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8C2E-AAF9-A35B-CCEE-C15F3CCE02F1}"/>
              </a:ext>
            </a:extLst>
          </p:cNvPr>
          <p:cNvSpPr txBox="1"/>
          <p:nvPr/>
        </p:nvSpPr>
        <p:spPr>
          <a:xfrm>
            <a:off x="5917570" y="197588"/>
            <a:ext cx="14729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Think about feature importance visualization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B48D1-2C72-4765-6721-02947EBA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8" y="42243"/>
            <a:ext cx="3390263" cy="30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4615</TotalTime>
  <Words>111</Words>
  <Application>Microsoft Macintosh PowerPoint</Application>
  <PresentationFormat>Custom</PresentationFormat>
  <Paragraphs>54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182</cp:revision>
  <dcterms:created xsi:type="dcterms:W3CDTF">2023-03-19T08:50:59Z</dcterms:created>
  <dcterms:modified xsi:type="dcterms:W3CDTF">2023-04-02T00:06:50Z</dcterms:modified>
</cp:coreProperties>
</file>